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024" r:id="rId2"/>
    <p:sldId id="1665" r:id="rId3"/>
    <p:sldId id="2158" r:id="rId4"/>
    <p:sldId id="2292" r:id="rId5"/>
    <p:sldId id="1488" r:id="rId6"/>
  </p:sldIdLst>
  <p:sldSz cx="12192000" cy="6858000"/>
  <p:notesSz cx="6954838" cy="9309100"/>
  <p:defaultTextStyle>
    <a:defPPr marL="0" marR="0" indent="0" algn="l" defTabSz="623438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27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23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36" b="0" i="0" u="none" strike="noStrike" cap="none" spc="0" normalizeH="0" baseline="-2500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311638" algn="l" defTabSz="623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36" b="0" i="0" u="none" strike="noStrike" cap="none" spc="0" normalizeH="0" baseline="-2500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623274" algn="l" defTabSz="623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36" b="0" i="0" u="none" strike="noStrike" cap="none" spc="0" normalizeH="0" baseline="-2500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934912" algn="l" defTabSz="623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36" b="0" i="0" u="none" strike="noStrike" cap="none" spc="0" normalizeH="0" baseline="-2500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246549" algn="l" defTabSz="623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36" b="0" i="0" u="none" strike="noStrike" cap="none" spc="0" normalizeH="0" baseline="-2500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1558186" algn="l" defTabSz="623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36" b="0" i="0" u="none" strike="noStrike" cap="none" spc="0" normalizeH="0" baseline="-2500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1869824" algn="l" defTabSz="623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36" b="0" i="0" u="none" strike="noStrike" cap="none" spc="0" normalizeH="0" baseline="-2500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2181462" algn="l" defTabSz="623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36" b="0" i="0" u="none" strike="noStrike" cap="none" spc="0" normalizeH="0" baseline="-2500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2493099" algn="l" defTabSz="623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36" b="0" i="0" u="none" strike="noStrike" cap="none" spc="0" normalizeH="0" baseline="-2500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265B67-9F8A-C54B-BBEF-E432A5889001}" name="Ally Campbell" initials="AC" userId="S::acampbell@stewmac.com::0bec4e0e-0000-4e74-8f0e-1f72e6b71d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Lindskold" initials="ML" lastIdx="2" clrIdx="0">
    <p:extLst>
      <p:ext uri="{19B8F6BF-5375-455C-9EA6-DF929625EA0E}">
        <p15:presenceInfo xmlns:p15="http://schemas.microsoft.com/office/powerpoint/2012/main" userId="S::mlindskold@stewmac.com::383f2922-669f-4186-8b50-8fe48466a0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6E7"/>
    <a:srgbClr val="000000"/>
    <a:srgbClr val="FFFFFF"/>
    <a:srgbClr val="FF941B"/>
    <a:srgbClr val="FFB68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1" autoAdjust="0"/>
    <p:restoredTop sz="96688" autoAdjust="0"/>
  </p:normalViewPr>
  <p:slideViewPr>
    <p:cSldViewPr snapToGrid="0" snapToObjects="1">
      <p:cViewPr varScale="1">
        <p:scale>
          <a:sx n="107" d="100"/>
          <a:sy n="107" d="100"/>
        </p:scale>
        <p:origin x="336" y="1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27312" y="4421828"/>
            <a:ext cx="5100215" cy="4189095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3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273"/>
      </a:spcBef>
      <a:defRPr sz="818">
        <a:latin typeface="+mn-lt"/>
        <a:ea typeface="+mn-ea"/>
        <a:cs typeface="+mn-cs"/>
        <a:sym typeface="Times"/>
      </a:defRPr>
    </a:lvl1pPr>
    <a:lvl2pPr indent="155859" latinLnBrk="0">
      <a:spcBef>
        <a:spcPts val="273"/>
      </a:spcBef>
      <a:defRPr sz="818">
        <a:latin typeface="+mn-lt"/>
        <a:ea typeface="+mn-ea"/>
        <a:cs typeface="+mn-cs"/>
        <a:sym typeface="Times"/>
      </a:defRPr>
    </a:lvl2pPr>
    <a:lvl3pPr indent="311719" latinLnBrk="0">
      <a:spcBef>
        <a:spcPts val="273"/>
      </a:spcBef>
      <a:defRPr sz="818">
        <a:latin typeface="+mn-lt"/>
        <a:ea typeface="+mn-ea"/>
        <a:cs typeface="+mn-cs"/>
        <a:sym typeface="Times"/>
      </a:defRPr>
    </a:lvl3pPr>
    <a:lvl4pPr indent="467578" latinLnBrk="0">
      <a:spcBef>
        <a:spcPts val="273"/>
      </a:spcBef>
      <a:defRPr sz="818">
        <a:latin typeface="+mn-lt"/>
        <a:ea typeface="+mn-ea"/>
        <a:cs typeface="+mn-cs"/>
        <a:sym typeface="Times"/>
      </a:defRPr>
    </a:lvl4pPr>
    <a:lvl5pPr indent="623438" latinLnBrk="0">
      <a:spcBef>
        <a:spcPts val="273"/>
      </a:spcBef>
      <a:defRPr sz="818">
        <a:latin typeface="+mn-lt"/>
        <a:ea typeface="+mn-ea"/>
        <a:cs typeface="+mn-cs"/>
        <a:sym typeface="Times"/>
      </a:defRPr>
    </a:lvl5pPr>
    <a:lvl6pPr indent="779297" latinLnBrk="0">
      <a:spcBef>
        <a:spcPts val="273"/>
      </a:spcBef>
      <a:defRPr sz="818">
        <a:latin typeface="+mn-lt"/>
        <a:ea typeface="+mn-ea"/>
        <a:cs typeface="+mn-cs"/>
        <a:sym typeface="Times"/>
      </a:defRPr>
    </a:lvl6pPr>
    <a:lvl7pPr indent="935157" latinLnBrk="0">
      <a:spcBef>
        <a:spcPts val="273"/>
      </a:spcBef>
      <a:defRPr sz="818">
        <a:latin typeface="+mn-lt"/>
        <a:ea typeface="+mn-ea"/>
        <a:cs typeface="+mn-cs"/>
        <a:sym typeface="Times"/>
      </a:defRPr>
    </a:lvl7pPr>
    <a:lvl8pPr indent="1091016" latinLnBrk="0">
      <a:spcBef>
        <a:spcPts val="273"/>
      </a:spcBef>
      <a:defRPr sz="818">
        <a:latin typeface="+mn-lt"/>
        <a:ea typeface="+mn-ea"/>
        <a:cs typeface="+mn-cs"/>
        <a:sym typeface="Times"/>
      </a:defRPr>
    </a:lvl8pPr>
    <a:lvl9pPr indent="1246876" latinLnBrk="0">
      <a:spcBef>
        <a:spcPts val="273"/>
      </a:spcBef>
      <a:defRPr sz="818">
        <a:latin typeface="+mn-lt"/>
        <a:ea typeface="+mn-ea"/>
        <a:cs typeface="+mn-cs"/>
        <a:sym typeface="Time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2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0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9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428318" y="2130137"/>
            <a:ext cx="4721412" cy="415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9"/>
              </a:spcBef>
              <a:buSzTx/>
              <a:buNone/>
              <a:defRPr sz="1412" b="1" cap="all">
                <a:solidFill>
                  <a:srgbClr val="0082C8"/>
                </a:solidFill>
              </a:defRPr>
            </a:lvl1pPr>
            <a:lvl2pPr marL="553178" indent="-230433">
              <a:spcBef>
                <a:spcPts val="309"/>
              </a:spcBef>
              <a:defRPr sz="1412" b="1" cap="all">
                <a:solidFill>
                  <a:srgbClr val="0082C8"/>
                </a:solidFill>
              </a:defRPr>
            </a:lvl2pPr>
            <a:lvl3pPr marL="829516" indent="-184026">
              <a:spcBef>
                <a:spcPts val="309"/>
              </a:spcBef>
              <a:defRPr sz="1412" b="1" cap="all">
                <a:solidFill>
                  <a:srgbClr val="0082C8"/>
                </a:solidFill>
              </a:defRPr>
            </a:lvl3pPr>
            <a:lvl4pPr marL="1152362" indent="-184826">
              <a:spcBef>
                <a:spcPts val="309"/>
              </a:spcBef>
              <a:defRPr sz="1412" b="1" cap="all">
                <a:solidFill>
                  <a:srgbClr val="0082C8"/>
                </a:solidFill>
              </a:defRPr>
            </a:lvl4pPr>
            <a:lvl5pPr marL="1475106" indent="-184826">
              <a:spcBef>
                <a:spcPts val="309"/>
              </a:spcBef>
              <a:defRPr sz="1412" b="1" cap="all">
                <a:solidFill>
                  <a:srgbClr val="0082C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3"/>
          </p:nvPr>
        </p:nvSpPr>
        <p:spPr>
          <a:xfrm>
            <a:off x="428317" y="2545773"/>
            <a:ext cx="4601883" cy="171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2879">
              <a:buFont typeface="Arial"/>
              <a:defRPr sz="2400">
                <a:solidFill>
                  <a:srgbClr val="595959"/>
                </a:solidFill>
              </a:defRPr>
            </a:lvl1pPr>
          </a:lstStyle>
          <a:p>
            <a:pPr marL="0" lvl="0" indent="-182879">
              <a:buFont typeface="Arial"/>
              <a:defRPr sz="2400">
                <a:solidFill>
                  <a:srgbClr val="595959"/>
                </a:solidFill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384104" y="6338475"/>
            <a:ext cx="271123" cy="269905"/>
          </a:xfrm>
          <a:prstGeom prst="rect">
            <a:avLst/>
          </a:prstGeom>
        </p:spPr>
        <p:txBody>
          <a:bodyPr/>
          <a:lstStyle>
            <a:lvl1pPr algn="ctr">
              <a:defRPr sz="794">
                <a:solidFill>
                  <a:srgbClr val="0082C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4" name="Shape 24"/>
          <p:cNvSpPr/>
          <p:nvPr/>
        </p:nvSpPr>
        <p:spPr>
          <a:xfrm>
            <a:off x="381001" y="779328"/>
            <a:ext cx="11213355" cy="630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264" tIns="32264" rIns="32264" bIns="32264">
            <a:spAutoFit/>
          </a:bodyPr>
          <a:lstStyle>
            <a:lvl1pPr defTabSz="1463291">
              <a:defRPr sz="8000" b="1" cap="all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30" dirty="0"/>
              <a:t>AGENDA</a:t>
            </a:r>
          </a:p>
        </p:txBody>
      </p:sp>
      <p:sp>
        <p:nvSpPr>
          <p:cNvPr id="25" name="Shape 25"/>
          <p:cNvSpPr/>
          <p:nvPr/>
        </p:nvSpPr>
        <p:spPr>
          <a:xfrm>
            <a:off x="0" y="6130636"/>
            <a:ext cx="12192000" cy="0"/>
          </a:xfrm>
          <a:prstGeom prst="line">
            <a:avLst/>
          </a:prstGeom>
          <a:solidFill>
            <a:schemeClr val="accent1"/>
          </a:solidFill>
          <a:ln>
            <a:solidFill>
              <a:srgbClr val="262626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pic>
        <p:nvPicPr>
          <p:cNvPr id="26" name="StewMac logo wht.pn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313352" y="6260543"/>
            <a:ext cx="1852707" cy="467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381000" y="259773"/>
            <a:ext cx="11512179" cy="779318"/>
          </a:xfrm>
          <a:prstGeom prst="rect">
            <a:avLst/>
          </a:prstGeom>
        </p:spPr>
        <p:txBody>
          <a:bodyPr anchor="t"/>
          <a:lstStyle>
            <a:lvl1pPr algn="l">
              <a:defRPr b="0">
                <a:latin typeface="Oswald Bold"/>
                <a:ea typeface="Oswald Bold"/>
                <a:cs typeface="Oswald Bold"/>
                <a:sym typeface="Oswald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11384104" y="6338475"/>
            <a:ext cx="271123" cy="269905"/>
          </a:xfrm>
          <a:prstGeom prst="rect">
            <a:avLst/>
          </a:prstGeom>
        </p:spPr>
        <p:txBody>
          <a:bodyPr/>
          <a:lstStyle>
            <a:lvl1pPr algn="ctr">
              <a:defRPr sz="794">
                <a:solidFill>
                  <a:srgbClr val="0082C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48" name="Shape 148"/>
          <p:cNvSpPr/>
          <p:nvPr/>
        </p:nvSpPr>
        <p:spPr>
          <a:xfrm>
            <a:off x="11235764" y="6286500"/>
            <a:ext cx="0" cy="363682"/>
          </a:xfrm>
          <a:prstGeom prst="line">
            <a:avLst/>
          </a:prstGeom>
          <a:solidFill>
            <a:schemeClr val="accent1"/>
          </a:solidFill>
          <a:ln>
            <a:solidFill>
              <a:srgbClr val="0082C8">
                <a:alpha val="50000"/>
              </a:srgbClr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sp>
        <p:nvSpPr>
          <p:cNvPr id="149" name="Shape 149"/>
          <p:cNvSpPr/>
          <p:nvPr/>
        </p:nvSpPr>
        <p:spPr>
          <a:xfrm>
            <a:off x="0" y="6130636"/>
            <a:ext cx="12192000" cy="0"/>
          </a:xfrm>
          <a:prstGeom prst="line">
            <a:avLst/>
          </a:prstGeom>
          <a:solidFill>
            <a:schemeClr val="accent1"/>
          </a:solidFill>
          <a:ln>
            <a:solidFill>
              <a:srgbClr val="262626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pic>
        <p:nvPicPr>
          <p:cNvPr id="150" name="StewMac logo wh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313352" y="6260543"/>
            <a:ext cx="1852707" cy="467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963708" y="4406405"/>
            <a:ext cx="10362952" cy="1362725"/>
          </a:xfrm>
          <a:prstGeom prst="rect">
            <a:avLst/>
          </a:prstGeom>
        </p:spPr>
        <p:txBody>
          <a:bodyPr anchor="t"/>
          <a:lstStyle>
            <a:lvl1pPr algn="l">
              <a:defRPr sz="176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63708" y="2906229"/>
            <a:ext cx="10362952" cy="15001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76"/>
              </a:spcBef>
              <a:buSzTx/>
              <a:buNone/>
              <a:defRPr sz="882"/>
            </a:lvl1pPr>
            <a:lvl2pPr marL="0" indent="201070">
              <a:spcBef>
                <a:spcPts val="176"/>
              </a:spcBef>
              <a:buSzTx/>
              <a:buNone/>
              <a:defRPr sz="882"/>
            </a:lvl2pPr>
            <a:lvl3pPr marL="0" indent="402140">
              <a:spcBef>
                <a:spcPts val="176"/>
              </a:spcBef>
              <a:buSzTx/>
              <a:buNone/>
              <a:defRPr sz="882"/>
            </a:lvl3pPr>
            <a:lvl4pPr marL="0" indent="603211">
              <a:spcBef>
                <a:spcPts val="176"/>
              </a:spcBef>
              <a:buSzTx/>
              <a:buNone/>
              <a:defRPr sz="882"/>
            </a:lvl4pPr>
            <a:lvl5pPr marL="0" indent="804283">
              <a:spcBef>
                <a:spcPts val="176"/>
              </a:spcBef>
              <a:buSzTx/>
              <a:buNone/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11264498" y="6390414"/>
            <a:ext cx="299978" cy="297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65">
            <a:extLst>
              <a:ext uri="{FF2B5EF4-FFF2-40B4-BE49-F238E27FC236}">
                <a16:creationId xmlns:a16="http://schemas.microsoft.com/office/drawing/2014/main" id="{4262A943-C0A7-4F23-9290-81C5BAC4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54" y="241582"/>
            <a:ext cx="11331786" cy="4877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Shape 166">
            <a:extLst>
              <a:ext uri="{FF2B5EF4-FFF2-40B4-BE49-F238E27FC236}">
                <a16:creationId xmlns:a16="http://schemas.microsoft.com/office/drawing/2014/main" id="{7FA045BD-32D5-40BE-83F1-183FF1F4A777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506993" y="1898365"/>
            <a:ext cx="11243147" cy="3091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344488" indent="-14922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569913" indent="-14922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796925" indent="-14922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031875" indent="-14922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4EFD35-7D6B-43D0-A4A1-EA9D87844CB5}"/>
              </a:ext>
            </a:extLst>
          </p:cNvPr>
          <p:cNvSpPr/>
          <p:nvPr userDrawn="1"/>
        </p:nvSpPr>
        <p:spPr>
          <a:xfrm>
            <a:off x="0" y="6256870"/>
            <a:ext cx="12192000" cy="64008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167">
            <a:extLst>
              <a:ext uri="{FF2B5EF4-FFF2-40B4-BE49-F238E27FC236}">
                <a16:creationId xmlns:a16="http://schemas.microsoft.com/office/drawing/2014/main" id="{7582395D-927E-4EF8-B46A-D07858F4A8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515477" y="6404895"/>
            <a:ext cx="299978" cy="297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hape 170">
            <a:extLst>
              <a:ext uri="{FF2B5EF4-FFF2-40B4-BE49-F238E27FC236}">
                <a16:creationId xmlns:a16="http://schemas.microsoft.com/office/drawing/2014/main" id="{ABD1CA2E-CD4F-41C4-B577-462286D09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354" y="729379"/>
            <a:ext cx="11331786" cy="467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700"/>
              </a:spcBef>
              <a:buSzTx/>
              <a:buNone/>
              <a:defRPr sz="1800" b="1" baseline="0">
                <a:solidFill>
                  <a:schemeClr val="accent2"/>
                </a:solidFill>
              </a:defRPr>
            </a:lvl1pPr>
          </a:lstStyle>
          <a:p>
            <a:pPr marL="0" lvl="0" indent="0">
              <a:spcBef>
                <a:spcPts val="700"/>
              </a:spcBef>
              <a:buSzTx/>
              <a:buNone/>
              <a:defRPr sz="3200">
                <a:solidFill>
                  <a:srgbClr val="FF941B"/>
                </a:solidFill>
              </a:defRPr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EE9573-4E1C-4CB3-A908-CA5007AC42D4}"/>
              </a:ext>
            </a:extLst>
          </p:cNvPr>
          <p:cNvCxnSpPr>
            <a:cxnSpLocks/>
          </p:cNvCxnSpPr>
          <p:nvPr userDrawn="1"/>
        </p:nvCxnSpPr>
        <p:spPr>
          <a:xfrm>
            <a:off x="0" y="6249080"/>
            <a:ext cx="12192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3" name="StewMac logo for on-black.pdf" descr="StewMac logo for on-black.pdf">
            <a:extLst>
              <a:ext uri="{FF2B5EF4-FFF2-40B4-BE49-F238E27FC236}">
                <a16:creationId xmlns:a16="http://schemas.microsoft.com/office/drawing/2014/main" id="{A20C7B4D-C6CD-4310-9F0B-D3708395F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0126"/>
          <a:stretch/>
        </p:blipFill>
        <p:spPr>
          <a:xfrm>
            <a:off x="210125" y="6367087"/>
            <a:ext cx="2143125" cy="37270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6AB514-3332-4B8C-BBFC-98CC2E80E0F0}"/>
              </a:ext>
            </a:extLst>
          </p:cNvPr>
          <p:cNvSpPr txBox="1"/>
          <p:nvPr userDrawn="1"/>
        </p:nvSpPr>
        <p:spPr>
          <a:xfrm>
            <a:off x="4514785" y="6361467"/>
            <a:ext cx="3227561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StewMac Q1 2021 Board Presentation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79419909"/>
      </p:ext>
    </p:extLst>
  </p:cSld>
  <p:clrMapOvr>
    <a:masterClrMapping/>
  </p:clrMapOvr>
  <p:transition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>
            <a:off x="4064016" y="2079268"/>
            <a:ext cx="1" cy="3531827"/>
          </a:xfrm>
          <a:prstGeom prst="line">
            <a:avLst/>
          </a:prstGeom>
          <a:solidFill>
            <a:schemeClr val="accent1"/>
          </a:solidFill>
          <a:ln>
            <a:solidFill>
              <a:srgbClr val="5C5F5C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sp>
        <p:nvSpPr>
          <p:cNvPr id="34" name="Shape 34"/>
          <p:cNvSpPr/>
          <p:nvPr/>
        </p:nvSpPr>
        <p:spPr>
          <a:xfrm flipH="1">
            <a:off x="8068250" y="2078735"/>
            <a:ext cx="1" cy="3532368"/>
          </a:xfrm>
          <a:prstGeom prst="line">
            <a:avLst/>
          </a:prstGeom>
          <a:solidFill>
            <a:schemeClr val="accent1"/>
          </a:solidFill>
          <a:ln>
            <a:solidFill>
              <a:srgbClr val="5C5F5C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418358" y="4520049"/>
            <a:ext cx="3227295" cy="1091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76"/>
              </a:spcBef>
              <a:buSzTx/>
              <a:buNone/>
              <a:defRPr sz="882"/>
            </a:lvl1pPr>
            <a:lvl2pPr marL="466765" indent="-144020">
              <a:spcBef>
                <a:spcPts val="176"/>
              </a:spcBef>
              <a:defRPr sz="882"/>
            </a:lvl2pPr>
            <a:lvl3pPr marL="760506" indent="-115016">
              <a:spcBef>
                <a:spcPts val="176"/>
              </a:spcBef>
              <a:defRPr sz="882"/>
            </a:lvl3pPr>
            <a:lvl4pPr marL="1083052" indent="-115516">
              <a:spcBef>
                <a:spcPts val="176"/>
              </a:spcBef>
              <a:defRPr sz="882"/>
            </a:lvl4pPr>
            <a:lvl5pPr marL="1405796" indent="-115516">
              <a:spcBef>
                <a:spcPts val="176"/>
              </a:spcBef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3"/>
          </p:nvPr>
        </p:nvSpPr>
        <p:spPr>
          <a:xfrm>
            <a:off x="4452471" y="4520049"/>
            <a:ext cx="3227295" cy="1091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pPr marL="0" lvl="0" indent="0">
              <a:spcBef>
                <a:spcPts val="400"/>
              </a:spcBef>
              <a:buSzTx/>
              <a:buNone/>
              <a:defRPr sz="2000"/>
            </a:pPr>
            <a:r>
              <a:rPr lang="en-US"/>
              <a:t>Click to edit Master text styles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quarter" idx="14"/>
          </p:nvPr>
        </p:nvSpPr>
        <p:spPr>
          <a:xfrm>
            <a:off x="8486591" y="4520049"/>
            <a:ext cx="3227295" cy="1091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pPr marL="0" lvl="0" indent="0">
              <a:spcBef>
                <a:spcPts val="400"/>
              </a:spcBef>
              <a:buSzTx/>
              <a:buNone/>
              <a:defRPr sz="2000"/>
            </a:pPr>
            <a:r>
              <a:rPr lang="en-US"/>
              <a:t>Click to edit Master text styles</a:t>
            </a:r>
          </a:p>
        </p:txBody>
      </p:sp>
      <p:sp>
        <p:nvSpPr>
          <p:cNvPr id="38" name="Shape 38"/>
          <p:cNvSpPr>
            <a:spLocks noGrp="1"/>
          </p:cNvSpPr>
          <p:nvPr>
            <p:ph type="pic" sz="quarter" idx="15"/>
          </p:nvPr>
        </p:nvSpPr>
        <p:spPr>
          <a:xfrm>
            <a:off x="478121" y="2078185"/>
            <a:ext cx="3167529" cy="223404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pic" sz="quarter" idx="16"/>
          </p:nvPr>
        </p:nvSpPr>
        <p:spPr>
          <a:xfrm>
            <a:off x="4512238" y="2078185"/>
            <a:ext cx="3167529" cy="223404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Shape 40"/>
          <p:cNvSpPr>
            <a:spLocks noGrp="1"/>
          </p:cNvSpPr>
          <p:nvPr>
            <p:ph type="pic" sz="quarter" idx="17"/>
          </p:nvPr>
        </p:nvSpPr>
        <p:spPr>
          <a:xfrm>
            <a:off x="8546354" y="2078185"/>
            <a:ext cx="3167529" cy="223404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1384104" y="6338475"/>
            <a:ext cx="271123" cy="269905"/>
          </a:xfrm>
          <a:prstGeom prst="rect">
            <a:avLst/>
          </a:prstGeom>
        </p:spPr>
        <p:txBody>
          <a:bodyPr/>
          <a:lstStyle>
            <a:lvl1pPr algn="ctr">
              <a:defRPr sz="794">
                <a:solidFill>
                  <a:srgbClr val="0082C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2" name="Shape 42"/>
          <p:cNvSpPr/>
          <p:nvPr/>
        </p:nvSpPr>
        <p:spPr>
          <a:xfrm>
            <a:off x="11235764" y="6286500"/>
            <a:ext cx="0" cy="363682"/>
          </a:xfrm>
          <a:prstGeom prst="line">
            <a:avLst/>
          </a:prstGeom>
          <a:solidFill>
            <a:schemeClr val="accent1"/>
          </a:solidFill>
          <a:ln>
            <a:solidFill>
              <a:srgbClr val="0082C8">
                <a:alpha val="50000"/>
              </a:srgbClr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380999" y="259773"/>
            <a:ext cx="11213356" cy="779318"/>
          </a:xfrm>
          <a:prstGeom prst="rect">
            <a:avLst/>
          </a:prstGeom>
        </p:spPr>
        <p:txBody>
          <a:bodyPr anchor="t"/>
          <a:lstStyle>
            <a:lvl1pPr algn="l">
              <a:defRPr b="0">
                <a:latin typeface="Oswald Bold"/>
                <a:ea typeface="Oswald Bold"/>
                <a:cs typeface="Oswald Bold"/>
                <a:sym typeface="Oswald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8"/>
          </p:nvPr>
        </p:nvSpPr>
        <p:spPr>
          <a:xfrm>
            <a:off x="418355" y="1194958"/>
            <a:ext cx="11235764" cy="467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700"/>
              </a:spcBef>
              <a:buSzTx/>
              <a:buNone/>
              <a:defRPr sz="3200" cap="all">
                <a:solidFill>
                  <a:srgbClr val="0082C8"/>
                </a:solidFill>
              </a:defRPr>
            </a:lvl1pPr>
          </a:lstStyle>
          <a:p>
            <a:pPr marL="0" lvl="0" indent="0">
              <a:spcBef>
                <a:spcPts val="700"/>
              </a:spcBef>
              <a:buSzTx/>
              <a:buNone/>
              <a:defRPr sz="3200" cap="all">
                <a:solidFill>
                  <a:srgbClr val="0082C8"/>
                </a:solidFill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45" name="Shape 45"/>
          <p:cNvSpPr/>
          <p:nvPr/>
        </p:nvSpPr>
        <p:spPr>
          <a:xfrm>
            <a:off x="0" y="6130636"/>
            <a:ext cx="12192000" cy="0"/>
          </a:xfrm>
          <a:prstGeom prst="line">
            <a:avLst/>
          </a:prstGeom>
          <a:solidFill>
            <a:schemeClr val="accent1"/>
          </a:solidFill>
          <a:ln>
            <a:solidFill>
              <a:srgbClr val="262626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pic>
        <p:nvPicPr>
          <p:cNvPr id="46" name="StewMac logo wh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313352" y="6260543"/>
            <a:ext cx="1852707" cy="467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sz="half" idx="13"/>
          </p:nvPr>
        </p:nvSpPr>
        <p:spPr>
          <a:xfrm>
            <a:off x="537884" y="2078185"/>
            <a:ext cx="6633883" cy="353290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8068238" y="2078185"/>
            <a:ext cx="3645647" cy="3532909"/>
          </a:xfrm>
          <a:prstGeom prst="rect">
            <a:avLst/>
          </a:prstGeom>
        </p:spPr>
        <p:txBody>
          <a:bodyPr>
            <a:normAutofit/>
          </a:bodyPr>
          <a:lstStyle>
            <a:lvl1pPr marL="112941" indent="-151261">
              <a:spcBef>
                <a:spcPts val="176"/>
              </a:spcBef>
              <a:buClr>
                <a:srgbClr val="0082C8"/>
              </a:buClr>
              <a:buFont typeface="Arial"/>
              <a:defRPr sz="882"/>
            </a:lvl1pPr>
            <a:lvl2pPr marL="466765" indent="-144020">
              <a:spcBef>
                <a:spcPts val="176"/>
              </a:spcBef>
              <a:buClr>
                <a:srgbClr val="0082C8"/>
              </a:buClr>
              <a:buFont typeface="Arial"/>
              <a:defRPr sz="882"/>
            </a:lvl2pPr>
            <a:lvl3pPr marL="760506" indent="-115016">
              <a:spcBef>
                <a:spcPts val="176"/>
              </a:spcBef>
              <a:buClr>
                <a:srgbClr val="0082C8"/>
              </a:buClr>
              <a:buFont typeface="Arial"/>
              <a:defRPr sz="882"/>
            </a:lvl3pPr>
            <a:lvl4pPr marL="1083052" indent="-115516">
              <a:spcBef>
                <a:spcPts val="176"/>
              </a:spcBef>
              <a:buClr>
                <a:srgbClr val="0082C8"/>
              </a:buClr>
              <a:buFont typeface="Arial"/>
              <a:defRPr sz="882"/>
            </a:lvl4pPr>
            <a:lvl5pPr marL="1405796" indent="-115516">
              <a:spcBef>
                <a:spcPts val="176"/>
              </a:spcBef>
              <a:buClr>
                <a:srgbClr val="0082C8"/>
              </a:buClr>
              <a:buFont typeface="Arial"/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1384104" y="6338475"/>
            <a:ext cx="271123" cy="269905"/>
          </a:xfrm>
          <a:prstGeom prst="rect">
            <a:avLst/>
          </a:prstGeom>
        </p:spPr>
        <p:txBody>
          <a:bodyPr/>
          <a:lstStyle>
            <a:lvl1pPr algn="ctr">
              <a:defRPr sz="794">
                <a:solidFill>
                  <a:srgbClr val="0082C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6" name="Shape 56"/>
          <p:cNvSpPr/>
          <p:nvPr/>
        </p:nvSpPr>
        <p:spPr>
          <a:xfrm>
            <a:off x="11235764" y="6286500"/>
            <a:ext cx="0" cy="363682"/>
          </a:xfrm>
          <a:prstGeom prst="line">
            <a:avLst/>
          </a:prstGeom>
          <a:solidFill>
            <a:schemeClr val="accent1"/>
          </a:solidFill>
          <a:ln>
            <a:solidFill>
              <a:srgbClr val="0082C8">
                <a:alpha val="50000"/>
              </a:srgbClr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380999" y="259773"/>
            <a:ext cx="11213356" cy="779318"/>
          </a:xfrm>
          <a:prstGeom prst="rect">
            <a:avLst/>
          </a:prstGeom>
        </p:spPr>
        <p:txBody>
          <a:bodyPr anchor="t"/>
          <a:lstStyle>
            <a:lvl1pPr algn="l">
              <a:defRPr b="0">
                <a:latin typeface="Oswald Bold"/>
                <a:ea typeface="Oswald Bold"/>
                <a:cs typeface="Oswald Bold"/>
                <a:sym typeface="Oswald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4"/>
          </p:nvPr>
        </p:nvSpPr>
        <p:spPr>
          <a:xfrm>
            <a:off x="418355" y="1194958"/>
            <a:ext cx="11235764" cy="467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700"/>
              </a:spcBef>
              <a:buSzTx/>
              <a:buNone/>
              <a:defRPr sz="3200" cap="all">
                <a:solidFill>
                  <a:srgbClr val="0082C8"/>
                </a:solidFill>
              </a:defRPr>
            </a:lvl1pPr>
          </a:lstStyle>
          <a:p>
            <a:pPr marL="0" lvl="0" indent="0">
              <a:spcBef>
                <a:spcPts val="700"/>
              </a:spcBef>
              <a:buSzTx/>
              <a:buNone/>
              <a:defRPr sz="3200" cap="all">
                <a:solidFill>
                  <a:srgbClr val="0082C8"/>
                </a:solidFill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59" name="Shape 59"/>
          <p:cNvSpPr/>
          <p:nvPr/>
        </p:nvSpPr>
        <p:spPr>
          <a:xfrm>
            <a:off x="0" y="6130636"/>
            <a:ext cx="12192000" cy="0"/>
          </a:xfrm>
          <a:prstGeom prst="line">
            <a:avLst/>
          </a:prstGeom>
          <a:solidFill>
            <a:schemeClr val="accent1"/>
          </a:solidFill>
          <a:ln>
            <a:solidFill>
              <a:srgbClr val="262626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pic>
        <p:nvPicPr>
          <p:cNvPr id="60" name="StewMac logo wh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313352" y="6260543"/>
            <a:ext cx="1852707" cy="467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flipH="1">
            <a:off x="4064016" y="2079268"/>
            <a:ext cx="1" cy="3531827"/>
          </a:xfrm>
          <a:prstGeom prst="line">
            <a:avLst/>
          </a:prstGeom>
          <a:solidFill>
            <a:schemeClr val="accent1"/>
          </a:solidFill>
          <a:ln>
            <a:solidFill>
              <a:srgbClr val="5C5F5C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sp>
        <p:nvSpPr>
          <p:cNvPr id="68" name="Shape 68"/>
          <p:cNvSpPr/>
          <p:nvPr/>
        </p:nvSpPr>
        <p:spPr>
          <a:xfrm flipH="1">
            <a:off x="8068250" y="2078735"/>
            <a:ext cx="1" cy="3532368"/>
          </a:xfrm>
          <a:prstGeom prst="line">
            <a:avLst/>
          </a:prstGeom>
          <a:solidFill>
            <a:schemeClr val="accent1"/>
          </a:solidFill>
          <a:ln>
            <a:solidFill>
              <a:srgbClr val="5C5F5C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418358" y="2026227"/>
            <a:ext cx="3227295" cy="3584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76"/>
              </a:spcBef>
              <a:buSzTx/>
              <a:buNone/>
              <a:defRPr sz="882"/>
            </a:lvl1pPr>
            <a:lvl2pPr marL="466765" indent="-144020">
              <a:spcBef>
                <a:spcPts val="176"/>
              </a:spcBef>
              <a:defRPr sz="882"/>
            </a:lvl2pPr>
            <a:lvl3pPr marL="760506" indent="-115016">
              <a:spcBef>
                <a:spcPts val="176"/>
              </a:spcBef>
              <a:defRPr sz="882"/>
            </a:lvl3pPr>
            <a:lvl4pPr marL="1083052" indent="-115516">
              <a:spcBef>
                <a:spcPts val="176"/>
              </a:spcBef>
              <a:defRPr sz="882"/>
            </a:lvl4pPr>
            <a:lvl5pPr marL="1405796" indent="-115516">
              <a:spcBef>
                <a:spcPts val="176"/>
              </a:spcBef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3"/>
          </p:nvPr>
        </p:nvSpPr>
        <p:spPr>
          <a:xfrm>
            <a:off x="4452471" y="2026227"/>
            <a:ext cx="3227295" cy="3584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pPr marL="0" lvl="0" indent="0">
              <a:spcBef>
                <a:spcPts val="400"/>
              </a:spcBef>
              <a:buSzTx/>
              <a:buNone/>
              <a:defRPr sz="2000"/>
            </a:pPr>
            <a:r>
              <a:rPr lang="en-US"/>
              <a:t>Click to edit Master text styles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14"/>
          </p:nvPr>
        </p:nvSpPr>
        <p:spPr>
          <a:xfrm>
            <a:off x="8486591" y="2026227"/>
            <a:ext cx="3227295" cy="3584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pPr marL="0" lvl="0" indent="0">
              <a:spcBef>
                <a:spcPts val="400"/>
              </a:spcBef>
              <a:buSzTx/>
              <a:buNone/>
              <a:defRPr sz="2000"/>
            </a:pPr>
            <a:r>
              <a:rPr lang="en-US"/>
              <a:t>Click to edit Master text styles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11384104" y="6338475"/>
            <a:ext cx="271123" cy="269905"/>
          </a:xfrm>
          <a:prstGeom prst="rect">
            <a:avLst/>
          </a:prstGeom>
        </p:spPr>
        <p:txBody>
          <a:bodyPr/>
          <a:lstStyle>
            <a:lvl1pPr algn="ctr">
              <a:defRPr sz="794">
                <a:solidFill>
                  <a:srgbClr val="0082C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3" name="Shape 73"/>
          <p:cNvSpPr/>
          <p:nvPr/>
        </p:nvSpPr>
        <p:spPr>
          <a:xfrm>
            <a:off x="11235764" y="6286500"/>
            <a:ext cx="0" cy="363682"/>
          </a:xfrm>
          <a:prstGeom prst="line">
            <a:avLst/>
          </a:prstGeom>
          <a:solidFill>
            <a:schemeClr val="accent1"/>
          </a:solidFill>
          <a:ln>
            <a:solidFill>
              <a:srgbClr val="0082C8">
                <a:alpha val="50000"/>
              </a:srgbClr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380999" y="259773"/>
            <a:ext cx="11213356" cy="779318"/>
          </a:xfrm>
          <a:prstGeom prst="rect">
            <a:avLst/>
          </a:prstGeom>
        </p:spPr>
        <p:txBody>
          <a:bodyPr anchor="t"/>
          <a:lstStyle>
            <a:lvl1pPr algn="l">
              <a:defRPr b="0">
                <a:latin typeface="Oswald Bold"/>
                <a:ea typeface="Oswald Bold"/>
                <a:cs typeface="Oswald Bold"/>
                <a:sym typeface="Oswald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5"/>
          </p:nvPr>
        </p:nvSpPr>
        <p:spPr>
          <a:xfrm>
            <a:off x="418355" y="1194958"/>
            <a:ext cx="11235764" cy="467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700"/>
              </a:spcBef>
              <a:buSzTx/>
              <a:buNone/>
              <a:defRPr sz="3200" cap="all">
                <a:solidFill>
                  <a:srgbClr val="0082C8"/>
                </a:solidFill>
              </a:defRPr>
            </a:lvl1pPr>
          </a:lstStyle>
          <a:p>
            <a:pPr marL="0" lvl="0" indent="0">
              <a:spcBef>
                <a:spcPts val="700"/>
              </a:spcBef>
              <a:buSzTx/>
              <a:buNone/>
              <a:defRPr sz="3200" cap="all">
                <a:solidFill>
                  <a:srgbClr val="0082C8"/>
                </a:solidFill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76" name="Shape 76"/>
          <p:cNvSpPr/>
          <p:nvPr/>
        </p:nvSpPr>
        <p:spPr>
          <a:xfrm>
            <a:off x="0" y="6130636"/>
            <a:ext cx="12192000" cy="0"/>
          </a:xfrm>
          <a:prstGeom prst="line">
            <a:avLst/>
          </a:prstGeom>
          <a:solidFill>
            <a:schemeClr val="accent1"/>
          </a:solidFill>
          <a:ln>
            <a:solidFill>
              <a:srgbClr val="262626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pic>
        <p:nvPicPr>
          <p:cNvPr id="77" name="StewMac logo wh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313352" y="6260543"/>
            <a:ext cx="1852707" cy="467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sz="half" idx="1"/>
          </p:nvPr>
        </p:nvSpPr>
        <p:spPr>
          <a:xfrm>
            <a:off x="418353" y="2026227"/>
            <a:ext cx="5319059" cy="3584864"/>
          </a:xfrm>
          <a:prstGeom prst="rect">
            <a:avLst/>
          </a:prstGeom>
        </p:spPr>
        <p:txBody>
          <a:bodyPr>
            <a:normAutofit/>
          </a:bodyPr>
          <a:lstStyle>
            <a:lvl1pPr marL="121009" indent="-161345">
              <a:buClr>
                <a:srgbClr val="0082C8"/>
              </a:buClr>
              <a:buAutoNum type="arabicPeriod"/>
              <a:defRPr sz="1058"/>
            </a:lvl1pPr>
            <a:lvl2pPr marL="495569" indent="-172824">
              <a:buClr>
                <a:srgbClr val="0082C8"/>
              </a:buClr>
              <a:defRPr sz="1058"/>
            </a:lvl2pPr>
            <a:lvl3pPr marL="783509" indent="-138019">
              <a:buClr>
                <a:srgbClr val="0082C8"/>
              </a:buClr>
              <a:defRPr sz="1058"/>
            </a:lvl3pPr>
            <a:lvl4pPr marL="1106156" indent="-138620">
              <a:buClr>
                <a:srgbClr val="0082C8"/>
              </a:buClr>
              <a:defRPr sz="1058"/>
            </a:lvl4pPr>
            <a:lvl5pPr marL="1428899" indent="-138620">
              <a:buClr>
                <a:srgbClr val="0082C8"/>
              </a:buClr>
              <a:defRPr sz="105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half" idx="13"/>
          </p:nvPr>
        </p:nvSpPr>
        <p:spPr>
          <a:xfrm>
            <a:off x="6335061" y="2026227"/>
            <a:ext cx="5319059" cy="35848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365759">
              <a:buClr>
                <a:srgbClr val="0082C8"/>
              </a:buClr>
              <a:buAutoNum type="arabicPeriod"/>
              <a:defRPr sz="2400"/>
            </a:lvl1pPr>
          </a:lstStyle>
          <a:p>
            <a:pPr marL="274320" lvl="0" indent="-365759">
              <a:buClr>
                <a:srgbClr val="0082C8"/>
              </a:buClr>
              <a:buAutoNum type="arabicPeriod"/>
              <a:defRPr sz="2400"/>
            </a:pPr>
            <a:r>
              <a:rPr lang="en-US"/>
              <a:t>Click to edit Master text styles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11384104" y="6338475"/>
            <a:ext cx="271123" cy="269905"/>
          </a:xfrm>
          <a:prstGeom prst="rect">
            <a:avLst/>
          </a:prstGeom>
        </p:spPr>
        <p:txBody>
          <a:bodyPr/>
          <a:lstStyle>
            <a:lvl1pPr algn="ctr">
              <a:defRPr sz="794">
                <a:solidFill>
                  <a:srgbClr val="0082C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11235764" y="6286500"/>
            <a:ext cx="0" cy="363682"/>
          </a:xfrm>
          <a:prstGeom prst="line">
            <a:avLst/>
          </a:prstGeom>
          <a:solidFill>
            <a:schemeClr val="accent1"/>
          </a:solidFill>
          <a:ln>
            <a:solidFill>
              <a:srgbClr val="0082C8">
                <a:alpha val="50000"/>
              </a:srgbClr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380999" y="259773"/>
            <a:ext cx="11213356" cy="779318"/>
          </a:xfrm>
          <a:prstGeom prst="rect">
            <a:avLst/>
          </a:prstGeom>
        </p:spPr>
        <p:txBody>
          <a:bodyPr anchor="t"/>
          <a:lstStyle>
            <a:lvl1pPr algn="l">
              <a:defRPr b="0">
                <a:latin typeface="Oswald Bold"/>
                <a:ea typeface="Oswald Bold"/>
                <a:cs typeface="Oswald Bold"/>
                <a:sym typeface="Oswald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4"/>
          </p:nvPr>
        </p:nvSpPr>
        <p:spPr>
          <a:xfrm>
            <a:off x="418355" y="1194958"/>
            <a:ext cx="11235764" cy="467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700"/>
              </a:spcBef>
              <a:buSzTx/>
              <a:buNone/>
              <a:defRPr sz="3200" cap="all">
                <a:solidFill>
                  <a:srgbClr val="0082C8"/>
                </a:solidFill>
              </a:defRPr>
            </a:lvl1pPr>
          </a:lstStyle>
          <a:p>
            <a:pPr marL="0" lvl="0" indent="0">
              <a:spcBef>
                <a:spcPts val="700"/>
              </a:spcBef>
              <a:buSzTx/>
              <a:buNone/>
              <a:defRPr sz="3200" cap="all">
                <a:solidFill>
                  <a:srgbClr val="0082C8"/>
                </a:solidFill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90" name="Shape 90"/>
          <p:cNvSpPr/>
          <p:nvPr/>
        </p:nvSpPr>
        <p:spPr>
          <a:xfrm>
            <a:off x="0" y="6130636"/>
            <a:ext cx="12192000" cy="0"/>
          </a:xfrm>
          <a:prstGeom prst="line">
            <a:avLst/>
          </a:prstGeom>
          <a:solidFill>
            <a:schemeClr val="accent1"/>
          </a:solidFill>
          <a:ln>
            <a:solidFill>
              <a:srgbClr val="262626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pic>
        <p:nvPicPr>
          <p:cNvPr id="91" name="StewMac logo wh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313352" y="6260543"/>
            <a:ext cx="1852707" cy="467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06" name="Shape 106"/>
          <p:cNvSpPr/>
          <p:nvPr/>
        </p:nvSpPr>
        <p:spPr>
          <a:xfrm>
            <a:off x="2868709" y="2493821"/>
            <a:ext cx="9333255" cy="1610591"/>
          </a:xfrm>
          <a:prstGeom prst="rect">
            <a:avLst/>
          </a:prstGeom>
          <a:solidFill>
            <a:srgbClr val="141514"/>
          </a:solidFill>
          <a:ln w="12700">
            <a:miter lim="400000"/>
          </a:ln>
        </p:spPr>
        <p:txBody>
          <a:bodyPr lIns="20171" rIns="20171"/>
          <a:lstStyle/>
          <a:p>
            <a:pPr algn="ctr">
              <a:defRPr baseline="0">
                <a:solidFill>
                  <a:srgbClr val="141514"/>
                </a:solidFill>
              </a:defRPr>
            </a:pPr>
            <a:endParaRPr sz="1058" dirty="0"/>
          </a:p>
        </p:txBody>
      </p: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3167529" y="2545776"/>
            <a:ext cx="8546355" cy="1039091"/>
          </a:xfrm>
          <a:prstGeom prst="rect">
            <a:avLst/>
          </a:prstGeom>
        </p:spPr>
        <p:txBody>
          <a:bodyPr/>
          <a:lstStyle>
            <a:lvl1pPr algn="l">
              <a:defRPr sz="3176" cap="none"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Phr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16" name="Shape 116"/>
          <p:cNvSpPr/>
          <p:nvPr/>
        </p:nvSpPr>
        <p:spPr>
          <a:xfrm rot="16200000">
            <a:off x="6844590" y="-1243004"/>
            <a:ext cx="1610591" cy="9084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" y="0"/>
                </a:moveTo>
                <a:lnTo>
                  <a:pt x="19626" y="0"/>
                </a:lnTo>
                <a:cubicBezTo>
                  <a:pt x="20716" y="0"/>
                  <a:pt x="21600" y="180"/>
                  <a:pt x="21600" y="40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403"/>
                </a:lnTo>
                <a:cubicBezTo>
                  <a:pt x="0" y="180"/>
                  <a:pt x="884" y="0"/>
                  <a:pt x="1974" y="0"/>
                </a:cubicBez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20171" rIns="20171"/>
          <a:lstStyle/>
          <a:p>
            <a:pPr algn="ctr">
              <a:defRPr baseline="0"/>
            </a:pPr>
            <a:endParaRPr sz="1058" dirty="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3526121" y="2545776"/>
            <a:ext cx="8247529" cy="1039091"/>
          </a:xfrm>
          <a:prstGeom prst="rect">
            <a:avLst/>
          </a:prstGeom>
        </p:spPr>
        <p:txBody>
          <a:bodyPr/>
          <a:lstStyle>
            <a:lvl1pPr algn="l">
              <a:defRPr sz="3176" cap="none">
                <a:solidFill>
                  <a:srgbClr val="2169B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ngle thou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418353" y="1870367"/>
            <a:ext cx="11176000" cy="2805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530"/>
              </a:spcBef>
              <a:buSzTx/>
              <a:buNone/>
              <a:defRPr sz="2383" spc="44">
                <a:solidFill>
                  <a:schemeClr val="accent3">
                    <a:lumOff val="44000"/>
                  </a:schemeClr>
                </a:solidFill>
              </a:defRPr>
            </a:lvl1pPr>
            <a:lvl2pPr marL="711600" indent="-388855">
              <a:lnSpc>
                <a:spcPct val="150000"/>
              </a:lnSpc>
              <a:spcBef>
                <a:spcPts val="530"/>
              </a:spcBef>
              <a:defRPr sz="2383" spc="44">
                <a:solidFill>
                  <a:schemeClr val="accent3">
                    <a:lumOff val="44000"/>
                  </a:schemeClr>
                </a:solidFill>
              </a:defRPr>
            </a:lvl2pPr>
            <a:lvl3pPr marL="956034" indent="-310544">
              <a:lnSpc>
                <a:spcPct val="150000"/>
              </a:lnSpc>
              <a:spcBef>
                <a:spcPts val="530"/>
              </a:spcBef>
              <a:defRPr sz="2383" spc="44">
                <a:solidFill>
                  <a:schemeClr val="accent3">
                    <a:lumOff val="44000"/>
                  </a:schemeClr>
                </a:solidFill>
              </a:defRPr>
            </a:lvl3pPr>
            <a:lvl4pPr marL="1279430" indent="-311894">
              <a:lnSpc>
                <a:spcPct val="150000"/>
              </a:lnSpc>
              <a:spcBef>
                <a:spcPts val="530"/>
              </a:spcBef>
              <a:defRPr sz="2383" spc="44">
                <a:solidFill>
                  <a:schemeClr val="accent3">
                    <a:lumOff val="44000"/>
                  </a:schemeClr>
                </a:solidFill>
              </a:defRPr>
            </a:lvl4pPr>
            <a:lvl5pPr marL="1602174" indent="-311894">
              <a:lnSpc>
                <a:spcPct val="150000"/>
              </a:lnSpc>
              <a:spcBef>
                <a:spcPts val="530"/>
              </a:spcBef>
              <a:defRPr sz="2383" spc="44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11384104" y="6338475"/>
            <a:ext cx="271123" cy="269905"/>
          </a:xfrm>
          <a:prstGeom prst="rect">
            <a:avLst/>
          </a:prstGeom>
        </p:spPr>
        <p:txBody>
          <a:bodyPr/>
          <a:lstStyle>
            <a:lvl1pPr algn="ctr">
              <a:defRPr sz="794">
                <a:solidFill>
                  <a:srgbClr val="0082C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1235764" y="6286500"/>
            <a:ext cx="0" cy="363682"/>
          </a:xfrm>
          <a:prstGeom prst="line">
            <a:avLst/>
          </a:prstGeom>
          <a:solidFill>
            <a:schemeClr val="accent1"/>
          </a:solidFill>
          <a:ln>
            <a:solidFill>
              <a:srgbClr val="0082C8">
                <a:alpha val="50000"/>
              </a:srgbClr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sp>
        <p:nvSpPr>
          <p:cNvPr id="128" name="Shape 128"/>
          <p:cNvSpPr/>
          <p:nvPr/>
        </p:nvSpPr>
        <p:spPr>
          <a:xfrm>
            <a:off x="0" y="6130636"/>
            <a:ext cx="12192000" cy="0"/>
          </a:xfrm>
          <a:prstGeom prst="line">
            <a:avLst/>
          </a:prstGeom>
          <a:solidFill>
            <a:schemeClr val="accent1"/>
          </a:solidFill>
          <a:ln>
            <a:solidFill>
              <a:srgbClr val="262626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pic>
        <p:nvPicPr>
          <p:cNvPr id="129" name="StewMac logo wh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313352" y="6260543"/>
            <a:ext cx="1852707" cy="467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1384104" y="6338475"/>
            <a:ext cx="271123" cy="269905"/>
          </a:xfrm>
          <a:prstGeom prst="rect">
            <a:avLst/>
          </a:prstGeom>
        </p:spPr>
        <p:txBody>
          <a:bodyPr/>
          <a:lstStyle>
            <a:lvl1pPr algn="ctr">
              <a:defRPr sz="794">
                <a:solidFill>
                  <a:srgbClr val="0082C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37" name="Shape 137"/>
          <p:cNvSpPr/>
          <p:nvPr/>
        </p:nvSpPr>
        <p:spPr>
          <a:xfrm>
            <a:off x="11235764" y="6286500"/>
            <a:ext cx="0" cy="363682"/>
          </a:xfrm>
          <a:prstGeom prst="line">
            <a:avLst/>
          </a:prstGeom>
          <a:solidFill>
            <a:schemeClr val="accent1"/>
          </a:solidFill>
          <a:ln>
            <a:solidFill>
              <a:srgbClr val="0082C8">
                <a:alpha val="50000"/>
              </a:srgbClr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sp>
        <p:nvSpPr>
          <p:cNvPr id="138" name="Shape 138"/>
          <p:cNvSpPr/>
          <p:nvPr/>
        </p:nvSpPr>
        <p:spPr>
          <a:xfrm>
            <a:off x="0" y="6130636"/>
            <a:ext cx="12192000" cy="0"/>
          </a:xfrm>
          <a:prstGeom prst="line">
            <a:avLst/>
          </a:prstGeom>
          <a:solidFill>
            <a:schemeClr val="accent1"/>
          </a:solidFill>
          <a:ln>
            <a:solidFill>
              <a:srgbClr val="262626"/>
            </a:solidFill>
          </a:ln>
        </p:spPr>
        <p:txBody>
          <a:bodyPr lIns="20171" rIns="20171"/>
          <a:lstStyle/>
          <a:p>
            <a:endParaRPr sz="1058" dirty="0"/>
          </a:p>
        </p:txBody>
      </p:sp>
      <p:pic>
        <p:nvPicPr>
          <p:cNvPr id="139" name="StewMac logo wh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313352" y="6260543"/>
            <a:ext cx="1852707" cy="467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ition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116855" y="2701640"/>
            <a:ext cx="9958295" cy="1039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3132" tIns="73132" rIns="73132" bIns="73132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3132" tIns="73132" rIns="73132" bIns="73132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437628" y="6356353"/>
            <a:ext cx="299978" cy="297092"/>
          </a:xfrm>
          <a:prstGeom prst="rect">
            <a:avLst/>
          </a:prstGeom>
          <a:ln w="12700">
            <a:miter lim="400000"/>
          </a:ln>
        </p:spPr>
        <p:txBody>
          <a:bodyPr wrap="none" lIns="73132" tIns="73132" rIns="73132" bIns="73132">
            <a:spAutoFit/>
          </a:bodyPr>
          <a:lstStyle>
            <a:lvl1pPr algn="r">
              <a:defRPr sz="971" b="1" baseline="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3" r:id="rId11"/>
    <p:sldLayoutId id="2147483703" r:id="rId12"/>
  </p:sldLayoutIdLst>
  <p:transition advTm="0">
    <p:fade/>
  </p:transition>
  <p:hf hdr="0" ftr="0" dt="0"/>
  <p:txStyles>
    <p:titleStyle>
      <a:lvl1pPr marL="0" marR="0" indent="0" algn="ctr" defTabSz="645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30" b="1" i="0" u="none" strike="noStrike" cap="all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645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30" b="1" i="0" u="none" strike="noStrike" cap="all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645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30" b="1" i="0" u="none" strike="noStrike" cap="all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645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30" b="1" i="0" u="none" strike="noStrike" cap="all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645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30" b="1" i="0" u="none" strike="noStrike" cap="all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0" marR="0" indent="201629" algn="ctr" defTabSz="645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30" b="1" i="0" u="none" strike="noStrike" cap="all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0" marR="0" indent="403256" algn="ctr" defTabSz="645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30" b="1" i="0" u="none" strike="noStrike" cap="all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0" marR="0" indent="604885" algn="ctr" defTabSz="645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30" b="1" i="0" u="none" strike="noStrike" cap="all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0" marR="0" indent="806513" algn="ctr" defTabSz="645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30" b="1" i="0" u="none" strike="noStrike" cap="all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42234" marR="0" indent="-242234" algn="l" defTabSz="645490" rtl="0" eaLnBrk="1" latinLnBrk="0" hangingPunct="1">
        <a:lnSpc>
          <a:spcPct val="100000"/>
        </a:lnSpc>
        <a:spcBef>
          <a:spcPts val="265"/>
        </a:spcBef>
        <a:spcAft>
          <a:spcPts val="0"/>
        </a:spcAft>
        <a:buClrTx/>
        <a:buSzPct val="100000"/>
        <a:buFontTx/>
        <a:buChar char="•"/>
        <a:tabLst/>
        <a:defRPr sz="1235" b="0" i="0" u="none" strike="noStrike" cap="none" spc="0" baseline="0">
          <a:ln>
            <a:noFill/>
          </a:ln>
          <a:solidFill>
            <a:srgbClr val="E6E6E6"/>
          </a:solidFill>
          <a:uFillTx/>
          <a:latin typeface="Arial"/>
          <a:ea typeface="Arial"/>
          <a:cs typeface="Arial"/>
          <a:sym typeface="Arial"/>
        </a:defRPr>
      </a:lvl1pPr>
      <a:lvl2pPr marL="524373" marR="0" indent="-201629" algn="l" defTabSz="645490" rtl="0" eaLnBrk="1" latinLnBrk="0" hangingPunct="1">
        <a:lnSpc>
          <a:spcPct val="100000"/>
        </a:lnSpc>
        <a:spcBef>
          <a:spcPts val="265"/>
        </a:spcBef>
        <a:spcAft>
          <a:spcPts val="0"/>
        </a:spcAft>
        <a:buClrTx/>
        <a:buSzPct val="100000"/>
        <a:buFontTx/>
        <a:buChar char="–"/>
        <a:tabLst/>
        <a:defRPr sz="1235" b="0" i="0" u="none" strike="noStrike" cap="none" spc="0" baseline="0">
          <a:ln>
            <a:noFill/>
          </a:ln>
          <a:solidFill>
            <a:srgbClr val="E6E6E6"/>
          </a:solidFill>
          <a:uFillTx/>
          <a:latin typeface="Arial"/>
          <a:ea typeface="Arial"/>
          <a:cs typeface="Arial"/>
          <a:sym typeface="Arial"/>
        </a:defRPr>
      </a:lvl2pPr>
      <a:lvl3pPr marL="806513" marR="0" indent="-161023" algn="l" defTabSz="645490" rtl="0" eaLnBrk="1" latinLnBrk="0" hangingPunct="1">
        <a:lnSpc>
          <a:spcPct val="100000"/>
        </a:lnSpc>
        <a:spcBef>
          <a:spcPts val="265"/>
        </a:spcBef>
        <a:spcAft>
          <a:spcPts val="0"/>
        </a:spcAft>
        <a:buClrTx/>
        <a:buSzPct val="100000"/>
        <a:buFontTx/>
        <a:buChar char="•"/>
        <a:tabLst/>
        <a:defRPr sz="1235" b="0" i="0" u="none" strike="noStrike" cap="none" spc="0" baseline="0">
          <a:ln>
            <a:noFill/>
          </a:ln>
          <a:solidFill>
            <a:srgbClr val="E6E6E6"/>
          </a:solidFill>
          <a:uFillTx/>
          <a:latin typeface="Arial"/>
          <a:ea typeface="Arial"/>
          <a:cs typeface="Arial"/>
          <a:sym typeface="Arial"/>
        </a:defRPr>
      </a:lvl3pPr>
      <a:lvl4pPr marL="1129259" marR="0" indent="-161723" algn="l" defTabSz="645490" rtl="0" eaLnBrk="1" latinLnBrk="0" hangingPunct="1">
        <a:lnSpc>
          <a:spcPct val="100000"/>
        </a:lnSpc>
        <a:spcBef>
          <a:spcPts val="265"/>
        </a:spcBef>
        <a:spcAft>
          <a:spcPts val="0"/>
        </a:spcAft>
        <a:buClrTx/>
        <a:buSzPct val="100000"/>
        <a:buFontTx/>
        <a:buChar char="–"/>
        <a:tabLst/>
        <a:defRPr sz="1235" b="0" i="0" u="none" strike="noStrike" cap="none" spc="0" baseline="0">
          <a:ln>
            <a:noFill/>
          </a:ln>
          <a:solidFill>
            <a:srgbClr val="E6E6E6"/>
          </a:solidFill>
          <a:uFillTx/>
          <a:latin typeface="Arial"/>
          <a:ea typeface="Arial"/>
          <a:cs typeface="Arial"/>
          <a:sym typeface="Arial"/>
        </a:defRPr>
      </a:lvl4pPr>
      <a:lvl5pPr marL="1452004" marR="0" indent="-161723" algn="l" defTabSz="645490" rtl="0" eaLnBrk="1" latinLnBrk="0" hangingPunct="1">
        <a:lnSpc>
          <a:spcPct val="100000"/>
        </a:lnSpc>
        <a:spcBef>
          <a:spcPts val="265"/>
        </a:spcBef>
        <a:spcAft>
          <a:spcPts val="0"/>
        </a:spcAft>
        <a:buClrTx/>
        <a:buSzPct val="100000"/>
        <a:buFontTx/>
        <a:buChar char="»"/>
        <a:tabLst/>
        <a:defRPr sz="1235" b="0" i="0" u="none" strike="noStrike" cap="none" spc="0" baseline="0">
          <a:ln>
            <a:noFill/>
          </a:ln>
          <a:solidFill>
            <a:srgbClr val="E6E6E6"/>
          </a:solidFill>
          <a:uFillTx/>
          <a:latin typeface="Arial"/>
          <a:ea typeface="Arial"/>
          <a:cs typeface="Arial"/>
          <a:sym typeface="Arial"/>
        </a:defRPr>
      </a:lvl5pPr>
      <a:lvl6pPr marL="1633416" marR="0" indent="-141508" algn="l" defTabSz="645490" rtl="0" eaLnBrk="1" latinLnBrk="0" hangingPunct="1">
        <a:lnSpc>
          <a:spcPct val="100000"/>
        </a:lnSpc>
        <a:spcBef>
          <a:spcPts val="265"/>
        </a:spcBef>
        <a:spcAft>
          <a:spcPts val="0"/>
        </a:spcAft>
        <a:buClrTx/>
        <a:buSzPct val="100000"/>
        <a:buFontTx/>
        <a:buChar char="»"/>
        <a:tabLst/>
        <a:defRPr sz="1235" b="0" i="0" u="none" strike="noStrike" cap="none" spc="0" baseline="0">
          <a:ln>
            <a:noFill/>
          </a:ln>
          <a:solidFill>
            <a:srgbClr val="E6E6E6"/>
          </a:solidFill>
          <a:uFillTx/>
          <a:latin typeface="Arial"/>
          <a:ea typeface="Arial"/>
          <a:cs typeface="Arial"/>
          <a:sym typeface="Arial"/>
        </a:defRPr>
      </a:lvl6pPr>
      <a:lvl7pPr marL="1835044" marR="0" indent="-141508" algn="l" defTabSz="645490" rtl="0" eaLnBrk="1" latinLnBrk="0" hangingPunct="1">
        <a:lnSpc>
          <a:spcPct val="100000"/>
        </a:lnSpc>
        <a:spcBef>
          <a:spcPts val="265"/>
        </a:spcBef>
        <a:spcAft>
          <a:spcPts val="0"/>
        </a:spcAft>
        <a:buClrTx/>
        <a:buSzPct val="100000"/>
        <a:buFontTx/>
        <a:buChar char="»"/>
        <a:tabLst/>
        <a:defRPr sz="1235" b="0" i="0" u="none" strike="noStrike" cap="none" spc="0" baseline="0">
          <a:ln>
            <a:noFill/>
          </a:ln>
          <a:solidFill>
            <a:srgbClr val="E6E6E6"/>
          </a:solidFill>
          <a:uFillTx/>
          <a:latin typeface="Arial"/>
          <a:ea typeface="Arial"/>
          <a:cs typeface="Arial"/>
          <a:sym typeface="Arial"/>
        </a:defRPr>
      </a:lvl7pPr>
      <a:lvl8pPr marL="2036672" marR="0" indent="-141508" algn="l" defTabSz="645490" rtl="0" eaLnBrk="1" latinLnBrk="0" hangingPunct="1">
        <a:lnSpc>
          <a:spcPct val="100000"/>
        </a:lnSpc>
        <a:spcBef>
          <a:spcPts val="265"/>
        </a:spcBef>
        <a:spcAft>
          <a:spcPts val="0"/>
        </a:spcAft>
        <a:buClrTx/>
        <a:buSzPct val="100000"/>
        <a:buFontTx/>
        <a:buChar char="»"/>
        <a:tabLst/>
        <a:defRPr sz="1235" b="0" i="0" u="none" strike="noStrike" cap="none" spc="0" baseline="0">
          <a:ln>
            <a:noFill/>
          </a:ln>
          <a:solidFill>
            <a:srgbClr val="E6E6E6"/>
          </a:solidFill>
          <a:uFillTx/>
          <a:latin typeface="Arial"/>
          <a:ea typeface="Arial"/>
          <a:cs typeface="Arial"/>
          <a:sym typeface="Arial"/>
        </a:defRPr>
      </a:lvl8pPr>
      <a:lvl9pPr marL="2238302" marR="0" indent="-141508" algn="l" defTabSz="645490" rtl="0" eaLnBrk="1" latinLnBrk="0" hangingPunct="1">
        <a:lnSpc>
          <a:spcPct val="100000"/>
        </a:lnSpc>
        <a:spcBef>
          <a:spcPts val="265"/>
        </a:spcBef>
        <a:spcAft>
          <a:spcPts val="0"/>
        </a:spcAft>
        <a:buClrTx/>
        <a:buSzPct val="100000"/>
        <a:buFontTx/>
        <a:buChar char="»"/>
        <a:tabLst/>
        <a:defRPr sz="1235" b="0" i="0" u="none" strike="noStrike" cap="none" spc="0" baseline="0">
          <a:ln>
            <a:noFill/>
          </a:ln>
          <a:solidFill>
            <a:srgbClr val="E6E6E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033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01629" algn="r" defTabSz="4033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03256" algn="r" defTabSz="4033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04885" algn="r" defTabSz="4033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806513" algn="r" defTabSz="4033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008140" algn="r" defTabSz="4033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209770" algn="r" defTabSz="4033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411397" algn="r" defTabSz="4033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613026" algn="r" defTabSz="4033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71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usiness/ads-guide/upd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10051054" y="6404897"/>
            <a:ext cx="285551" cy="29709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AF03AD-13D8-45FC-BEB5-33ED156B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transition-1.png">
            <a:extLst>
              <a:ext uri="{FF2B5EF4-FFF2-40B4-BE49-F238E27FC236}">
                <a16:creationId xmlns:a16="http://schemas.microsoft.com/office/drawing/2014/main" id="{D623DDDB-DC42-4C61-ACCB-D4B1CF06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A large brick building&#10;&#10;Description automatically generated">
            <a:extLst>
              <a:ext uri="{FF2B5EF4-FFF2-40B4-BE49-F238E27FC236}">
                <a16:creationId xmlns:a16="http://schemas.microsoft.com/office/drawing/2014/main" id="{DF42603A-69C1-40FE-AB2C-8D590A5AAB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4"/>
          <a:stretch/>
        </p:blipFill>
        <p:spPr>
          <a:xfrm>
            <a:off x="0" y="0"/>
            <a:ext cx="12192002" cy="6930571"/>
          </a:xfrm>
          <a:prstGeom prst="rect">
            <a:avLst/>
          </a:prstGeom>
        </p:spPr>
      </p:pic>
      <p:sp>
        <p:nvSpPr>
          <p:cNvPr id="9" name="Shape 196">
            <a:extLst>
              <a:ext uri="{FF2B5EF4-FFF2-40B4-BE49-F238E27FC236}">
                <a16:creationId xmlns:a16="http://schemas.microsoft.com/office/drawing/2014/main" id="{9BA79A70-B0BB-487B-AD8F-17C54CFA1828}"/>
              </a:ext>
            </a:extLst>
          </p:cNvPr>
          <p:cNvSpPr/>
          <p:nvPr/>
        </p:nvSpPr>
        <p:spPr>
          <a:xfrm rot="16200000">
            <a:off x="5516375" y="-2671044"/>
            <a:ext cx="1159252" cy="12192002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lIns="26894" rIns="26894"/>
          <a:lstStyle/>
          <a:p>
            <a:pPr algn="ctr">
              <a:defRPr baseline="0"/>
            </a:pPr>
            <a:endParaRPr sz="1411" dirty="0"/>
          </a:p>
        </p:txBody>
      </p:sp>
      <p:sp>
        <p:nvSpPr>
          <p:cNvPr id="11" name="Shape 197">
            <a:extLst>
              <a:ext uri="{FF2B5EF4-FFF2-40B4-BE49-F238E27FC236}">
                <a16:creationId xmlns:a16="http://schemas.microsoft.com/office/drawing/2014/main" id="{ABB1C034-9571-4D49-BFE1-C1B681279734}"/>
              </a:ext>
            </a:extLst>
          </p:cNvPr>
          <p:cNvSpPr/>
          <p:nvPr/>
        </p:nvSpPr>
        <p:spPr>
          <a:xfrm>
            <a:off x="1362530" y="2837864"/>
            <a:ext cx="10670722" cy="1174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3019" tIns="43019" rIns="43019" bIns="43019" anchor="ctr">
            <a:normAutofit/>
          </a:bodyPr>
          <a:lstStyle>
            <a:lvl1pPr algn="r" defTabSz="1463291">
              <a:defRPr sz="8000" cap="all" baseline="0">
                <a:solidFill>
                  <a:schemeClr val="accent3">
                    <a:lumOff val="44000"/>
                  </a:schemeClr>
                </a:solidFill>
                <a:latin typeface="Oswald Bold"/>
                <a:ea typeface="Oswald Bold"/>
                <a:cs typeface="Oswald Bold"/>
                <a:sym typeface="Oswald Bold"/>
              </a:defRPr>
            </a:lvl1pPr>
          </a:lstStyle>
          <a:p>
            <a:pPr algn="ctr">
              <a:spcAft>
                <a:spcPts val="353"/>
              </a:spcAft>
            </a:pPr>
            <a:r>
              <a:rPr lang="en-US" sz="5400" b="1" dirty="0"/>
              <a:t>Marketing club: meta ads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DB1734C-CB04-48C6-BD8E-27E4675719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9" b="16559"/>
          <a:stretch/>
        </p:blipFill>
        <p:spPr>
          <a:xfrm>
            <a:off x="268495" y="3146864"/>
            <a:ext cx="981570" cy="6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54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52" y="274007"/>
            <a:ext cx="7468721" cy="600726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11694784" y="6408994"/>
            <a:ext cx="216621" cy="29709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Shape 192">
            <a:extLst>
              <a:ext uri="{FF2B5EF4-FFF2-40B4-BE49-F238E27FC236}">
                <a16:creationId xmlns:a16="http://schemas.microsoft.com/office/drawing/2014/main" id="{DE410F8E-9E11-4326-8E28-40E3FE41EE1D}"/>
              </a:ext>
            </a:extLst>
          </p:cNvPr>
          <p:cNvSpPr txBox="1">
            <a:spLocks/>
          </p:cNvSpPr>
          <p:nvPr/>
        </p:nvSpPr>
        <p:spPr>
          <a:xfrm>
            <a:off x="4034299" y="1852574"/>
            <a:ext cx="4747076" cy="267312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3132" tIns="73132" rIns="73132" bIns="73132" numCol="1" spcCol="457200">
            <a:noAutofit/>
          </a:bodyPr>
          <a:lstStyle>
            <a:lvl1pPr marL="0" marR="0" indent="0" algn="l" defTabSz="860653" rtl="0" latinLnBrk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47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79720" marR="0" indent="-149393" algn="l" defTabSz="860653" rtl="0" latinLnBrk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47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10046" marR="0" indent="-149393" algn="l" defTabSz="860653" rtl="0" latinLnBrk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47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39441" marR="0" indent="-149393" algn="l" defTabSz="860653" rtl="0" latinLnBrk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47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69767" marR="0" indent="-149393" algn="l" defTabSz="860653" rtl="0" latinLnBrk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47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77888" marR="0" indent="-188677" algn="l" defTabSz="860653" rtl="0" latinLnBrk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647" b="0" i="0" u="none" strike="noStrike" cap="none" spc="0" baseline="0">
                <a:ln>
                  <a:noFill/>
                </a:ln>
                <a:solidFill>
                  <a:srgbClr val="E6E6E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46725" marR="0" indent="-188677" algn="l" defTabSz="860653" rtl="0" latinLnBrk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647" b="0" i="0" u="none" strike="noStrike" cap="none" spc="0" baseline="0">
                <a:ln>
                  <a:noFill/>
                </a:ln>
                <a:solidFill>
                  <a:srgbClr val="E6E6E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5563" marR="0" indent="-188677" algn="l" defTabSz="860653" rtl="0" latinLnBrk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647" b="0" i="0" u="none" strike="noStrike" cap="none" spc="0" baseline="0">
                <a:ln>
                  <a:noFill/>
                </a:ln>
                <a:solidFill>
                  <a:srgbClr val="E6E6E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84402" marR="0" indent="-188677" algn="l" defTabSz="860653" rtl="0" latinLnBrk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647" b="0" i="0" u="none" strike="noStrike" cap="none" spc="0" baseline="0">
                <a:ln>
                  <a:noFill/>
                </a:ln>
                <a:solidFill>
                  <a:srgbClr val="E6E6E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6263" indent="-576263" hangingPunct="1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</a:p>
          <a:p>
            <a:pPr marL="576263" indent="-576263" hangingPunct="1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 to Ads Manager</a:t>
            </a:r>
          </a:p>
          <a:p>
            <a:pPr marL="1155983" lvl="1" indent="-576263" hangingPunct="1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Campaigns</a:t>
            </a:r>
          </a:p>
          <a:p>
            <a:pPr marL="1155983" lvl="1" indent="-576263" hangingPunct="1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Ad Sets</a:t>
            </a:r>
          </a:p>
          <a:p>
            <a:pPr marL="1155983" lvl="1" indent="-576263" hangingPunct="1">
              <a:spcBef>
                <a:spcPts val="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Your 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A675E9-3231-99B2-B313-E0F69BF89A13}"/>
              </a:ext>
            </a:extLst>
          </p:cNvPr>
          <p:cNvSpPr/>
          <p:nvPr/>
        </p:nvSpPr>
        <p:spPr>
          <a:xfrm>
            <a:off x="4992624" y="6408994"/>
            <a:ext cx="2538476" cy="449006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-2500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126982"/>
      </p:ext>
    </p:extLst>
  </p:cSld>
  <p:clrMapOvr>
    <a:masterClrMapping/>
  </p:clrMapOvr>
  <p:transition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49" y="289149"/>
            <a:ext cx="7468721" cy="6007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Meta Ads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52249" y="673291"/>
            <a:ext cx="8426823" cy="467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Best Practices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28BC4-A144-49B0-8BFC-8B74A5B5CE68}"/>
              </a:ext>
            </a:extLst>
          </p:cNvPr>
          <p:cNvSpPr txBox="1"/>
          <p:nvPr/>
        </p:nvSpPr>
        <p:spPr>
          <a:xfrm>
            <a:off x="352249" y="1140882"/>
            <a:ext cx="7638718" cy="2800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62343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2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4400"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300"/>
              </a:spcAft>
              <a:defRPr/>
            </a:pPr>
            <a:r>
              <a:rPr lang="en-US" dirty="0">
                <a:sym typeface="Arial"/>
              </a:rPr>
              <a:t>Test, test, and test again!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Patience is key. They won’t all be hits, but keep at it and use the results to guide your next ad.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</a:t>
            </a:r>
            <a:r>
              <a:rPr lang="en-US" b="0" dirty="0">
                <a:sym typeface="Arial"/>
              </a:rPr>
              <a:t>Your first build or repair didn’t go perfectly, this won’t either. It’s a learning process.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The key to winning is sticking with it. This WILL work, but it takes patience. </a:t>
            </a:r>
          </a:p>
          <a:p>
            <a:pPr>
              <a:spcAft>
                <a:spcPts val="300"/>
              </a:spcAft>
              <a:defRPr/>
            </a:pP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defTabSz="914400">
              <a:spcAft>
                <a:spcPts val="300"/>
              </a:spcAft>
              <a:defRPr/>
            </a:pP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Use carefully thought-out creative (image or video).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3"/>
              </a:rPr>
              <a:t>This guide </a:t>
            </a:r>
            <a:r>
              <a:rPr lang="en-US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gives you the design specifications for all forms of creative.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defTabSz="914400">
              <a:spcAft>
                <a:spcPts val="300"/>
              </a:spcAft>
              <a:defRPr/>
            </a:pP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Make sure you have a personal Facebook profile AND a business page.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defTabSz="914400">
              <a:spcAft>
                <a:spcPts val="300"/>
              </a:spcAft>
              <a:defRPr/>
            </a:pP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Know </a:t>
            </a:r>
            <a:r>
              <a:rPr lang="en-US" dirty="0">
                <a:sym typeface="Arial"/>
              </a:rPr>
              <a:t>your audience.</a:t>
            </a:r>
            <a:endParaRPr lang="en-US" b="1" baseline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Who are you targeting? What are their interests? Are they local only or more global?</a:t>
            </a:r>
            <a:endParaRPr lang="en-US" b="0" dirty="0">
              <a:effectLst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F33650A-9ED5-4A62-8C67-56401916D0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64590" y="6404895"/>
            <a:ext cx="285551" cy="29709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976BE-AC40-FB5F-FCB1-4E5257796714}"/>
              </a:ext>
            </a:extLst>
          </p:cNvPr>
          <p:cNvSpPr/>
          <p:nvPr/>
        </p:nvSpPr>
        <p:spPr>
          <a:xfrm>
            <a:off x="4992624" y="6408994"/>
            <a:ext cx="2576576" cy="449006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-2500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7588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93" y="302377"/>
            <a:ext cx="11391648" cy="6007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Meta Ads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58493" y="686519"/>
            <a:ext cx="11391648" cy="46759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775325" algn="l"/>
              </a:tabLst>
            </a:pPr>
            <a:r>
              <a:rPr lang="en-US" sz="1800" b="1" dirty="0">
                <a:solidFill>
                  <a:srgbClr val="C00000"/>
                </a:solidFill>
              </a:rPr>
              <a:t>Intro to Ads Manager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F1916EA-FA26-4D52-98E6-FDEA4FB05A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64590" y="6404895"/>
            <a:ext cx="285551" cy="29709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D4FFC-E4D7-ED42-1305-F6B6A3FCAF57}"/>
              </a:ext>
            </a:extLst>
          </p:cNvPr>
          <p:cNvSpPr/>
          <p:nvPr/>
        </p:nvSpPr>
        <p:spPr>
          <a:xfrm>
            <a:off x="4992624" y="6408994"/>
            <a:ext cx="2576576" cy="46759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-2500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EA488-26A8-E51B-91F5-A1F4501A9B2F}"/>
              </a:ext>
            </a:extLst>
          </p:cNvPr>
          <p:cNvSpPr txBox="1"/>
          <p:nvPr/>
        </p:nvSpPr>
        <p:spPr>
          <a:xfrm>
            <a:off x="358492" y="3797674"/>
            <a:ext cx="3553107" cy="13926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>
              <a:spcAft>
                <a:spcPts val="300"/>
              </a:spcAft>
            </a:pPr>
            <a:r>
              <a:rPr lang="en-US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Create Your Ad Set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it something recognizable and memorable.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where you want to drive traffic.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location and minimum age. 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relevant audience interests.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CEF72-2EBB-025B-668E-084A0F3F9CDF}"/>
              </a:ext>
            </a:extLst>
          </p:cNvPr>
          <p:cNvSpPr txBox="1"/>
          <p:nvPr/>
        </p:nvSpPr>
        <p:spPr>
          <a:xfrm>
            <a:off x="8054258" y="1287245"/>
            <a:ext cx="3553107" cy="2169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>
              <a:spcAft>
                <a:spcPts val="300"/>
              </a:spcAft>
            </a:pPr>
            <a:r>
              <a:rPr lang="en-US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Create a New Campaign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your campaign objective (traffic vs. engagement vs. leads). 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recommended settings. This will optimize your placements and be simpler to set up.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campaign name (use something you’ll remember in the future). 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your budget ($5-20 daily) and turn on the Advantage Campaign Budget. 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date range.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763A3-6A2B-9138-D798-12EFA7B0B3E5}"/>
              </a:ext>
            </a:extLst>
          </p:cNvPr>
          <p:cNvSpPr txBox="1"/>
          <p:nvPr/>
        </p:nvSpPr>
        <p:spPr>
          <a:xfrm>
            <a:off x="4277762" y="1287245"/>
            <a:ext cx="3553107" cy="907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>
              <a:spcAft>
                <a:spcPts val="300"/>
              </a:spcAft>
            </a:pPr>
            <a:r>
              <a:rPr lang="en-US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Go to Ads Manager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personal ad account by going to Ads Manager on the left side of the window (desktop).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2AF80-3A3D-EF0C-3DDD-1E71F52CF0B6}"/>
              </a:ext>
            </a:extLst>
          </p:cNvPr>
          <p:cNvSpPr txBox="1"/>
          <p:nvPr/>
        </p:nvSpPr>
        <p:spPr>
          <a:xfrm>
            <a:off x="358492" y="1287245"/>
            <a:ext cx="3553107" cy="1315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>
              <a:spcAft>
                <a:spcPts val="300"/>
              </a:spcAft>
            </a:pPr>
            <a:r>
              <a:rPr lang="en-US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Log into your Facebook account (or create one if you don’t already have one)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need a personal Facebook account to access Ads Manager. 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link your business’s page if you haven’t already (we can do this later).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3251C-4E15-A02F-D7B0-2518F63568DB}"/>
              </a:ext>
            </a:extLst>
          </p:cNvPr>
          <p:cNvSpPr txBox="1"/>
          <p:nvPr/>
        </p:nvSpPr>
        <p:spPr>
          <a:xfrm>
            <a:off x="4277762" y="3797674"/>
            <a:ext cx="3553107" cy="1538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>
              <a:spcAft>
                <a:spcPts val="300"/>
              </a:spcAft>
            </a:pPr>
            <a:r>
              <a:rPr lang="en-US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Create Your Ad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it something distinct to the creative (image or video) you’ll be using. 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page(s) you want connected to the ad. 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ad destination (website, Instagram profile, etc.).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619ACA-BBF8-DA79-3D29-8206B76985C8}"/>
              </a:ext>
            </a:extLst>
          </p:cNvPr>
          <p:cNvSpPr txBox="1"/>
          <p:nvPr/>
        </p:nvSpPr>
        <p:spPr>
          <a:xfrm>
            <a:off x="8197032" y="3797674"/>
            <a:ext cx="3553107" cy="13926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>
              <a:spcAft>
                <a:spcPts val="300"/>
              </a:spcAft>
            </a:pPr>
            <a:r>
              <a:rPr lang="en-US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Set Up Your Creative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image or video.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primary text (up to 5 variations).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your call-to-action (learn more, etc.).</a:t>
            </a:r>
          </a:p>
          <a:p>
            <a:pPr marL="171450" lvl="1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headline (up to 5 variations). Keep it short and sweet.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D2FAA5-288F-A52F-4ADC-E1DCA5B6056E}"/>
              </a:ext>
            </a:extLst>
          </p:cNvPr>
          <p:cNvSpPr txBox="1"/>
          <p:nvPr/>
        </p:nvSpPr>
        <p:spPr>
          <a:xfrm>
            <a:off x="358492" y="5570755"/>
            <a:ext cx="1945238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>
              <a:spcAft>
                <a:spcPts val="300"/>
              </a:spcAft>
            </a:pPr>
            <a:r>
              <a:rPr lang="en-US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Review &amp; Publish</a:t>
            </a:r>
          </a:p>
        </p:txBody>
      </p:sp>
    </p:spTree>
    <p:extLst>
      <p:ext uri="{BB962C8B-B14F-4D97-AF65-F5344CB8AC3E}">
        <p14:creationId xmlns:p14="http://schemas.microsoft.com/office/powerpoint/2010/main" val="2974696379"/>
      </p:ext>
    </p:extLst>
  </p:cSld>
  <p:clrMapOvr>
    <a:masterClrMapping/>
  </p:clrMapOvr>
  <p:transition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ld brick building&#10;&#10;Description automatically generated">
            <a:extLst>
              <a:ext uri="{FF2B5EF4-FFF2-40B4-BE49-F238E27FC236}">
                <a16:creationId xmlns:a16="http://schemas.microsoft.com/office/drawing/2014/main" id="{0472CBD8-53FB-4279-AEEC-915EA3658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" b="10862"/>
          <a:stretch/>
        </p:blipFill>
        <p:spPr>
          <a:xfrm>
            <a:off x="-23506" y="0"/>
            <a:ext cx="12215506" cy="6934200"/>
          </a:xfrm>
          <a:prstGeom prst="rect">
            <a:avLst/>
          </a:prstGeom>
        </p:spPr>
      </p:pic>
      <p:sp>
        <p:nvSpPr>
          <p:cNvPr id="6" name="Shape 196">
            <a:extLst>
              <a:ext uri="{FF2B5EF4-FFF2-40B4-BE49-F238E27FC236}">
                <a16:creationId xmlns:a16="http://schemas.microsoft.com/office/drawing/2014/main" id="{D476DACB-904B-4B37-AB0F-85B9C5F90925}"/>
              </a:ext>
            </a:extLst>
          </p:cNvPr>
          <p:cNvSpPr/>
          <p:nvPr/>
        </p:nvSpPr>
        <p:spPr>
          <a:xfrm rot="16200000">
            <a:off x="5318857" y="-2655581"/>
            <a:ext cx="1568269" cy="12205987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lIns="26894" rIns="26894"/>
          <a:lstStyle/>
          <a:p>
            <a:pPr algn="ctr">
              <a:defRPr baseline="0"/>
            </a:pPr>
            <a:endParaRPr sz="1411" dirty="0"/>
          </a:p>
        </p:txBody>
      </p:sp>
      <p:sp>
        <p:nvSpPr>
          <p:cNvPr id="8" name="Shape 199">
            <a:extLst>
              <a:ext uri="{FF2B5EF4-FFF2-40B4-BE49-F238E27FC236}">
                <a16:creationId xmlns:a16="http://schemas.microsoft.com/office/drawing/2014/main" id="{DFE80369-CDFC-400F-9D5E-7F8916ABB65E}"/>
              </a:ext>
            </a:extLst>
          </p:cNvPr>
          <p:cNvSpPr/>
          <p:nvPr/>
        </p:nvSpPr>
        <p:spPr>
          <a:xfrm>
            <a:off x="520451" y="2644865"/>
            <a:ext cx="5575549" cy="1568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9863" tIns="49863" rIns="49863" bIns="49863" anchor="ctr">
            <a:normAutofit/>
          </a:bodyPr>
          <a:lstStyle/>
          <a:p>
            <a:pPr defTabSz="997672">
              <a:defRPr sz="8000" cap="all" baseline="0">
                <a:solidFill>
                  <a:srgbClr val="8F8F8F">
                    <a:lumOff val="44000"/>
                  </a:srgbClr>
                </a:solidFill>
                <a:latin typeface="Oswald Bold"/>
                <a:ea typeface="Oswald Bold"/>
                <a:cs typeface="Oswald Bold"/>
                <a:sym typeface="Oswald Bold"/>
              </a:defRPr>
            </a:pPr>
            <a:r>
              <a:rPr lang="en-US" sz="7600" b="1" cap="all" baseline="0" dirty="0">
                <a:solidFill>
                  <a:schemeClr val="bg1"/>
                </a:solidFill>
                <a:latin typeface="Oswald Bold"/>
                <a:ea typeface="Oswald Bold"/>
                <a:cs typeface="Oswald Bold"/>
                <a:sym typeface="Oswald Bold"/>
              </a:rPr>
              <a:t>Thank YOU! </a:t>
            </a:r>
            <a:endParaRPr sz="7600" b="1" cap="all" baseline="0" dirty="0">
              <a:solidFill>
                <a:schemeClr val="bg1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2B4F0E-5B6B-8192-1FDD-028006F7C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50" y="3086100"/>
            <a:ext cx="4203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6889"/>
      </p:ext>
    </p:extLst>
  </p:cSld>
  <p:clrMapOvr>
    <a:masterClrMapping/>
  </p:clrMapOvr>
  <p:transition advTm="0"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C00000"/>
      </a:accent2>
      <a:accent3>
        <a:srgbClr val="8F8F8F"/>
      </a:accent3>
      <a:accent4>
        <a:srgbClr val="707070"/>
      </a:accent4>
      <a:accent5>
        <a:srgbClr val="DAEDEF"/>
      </a:accent5>
      <a:accent6>
        <a:srgbClr val="FF0000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Times"/>
        <a:ea typeface="Times"/>
        <a:cs typeface="Times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-2500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-2500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rketing Club Hot Seat" id="{6502B71F-3541-C643-96DD-C20B330EB7DC}" vid="{AE514C91-C12A-8649-9E26-86B42685C919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C00000"/>
      </a:accent2>
      <a:accent3>
        <a:srgbClr val="8F8F8F"/>
      </a:accent3>
      <a:accent4>
        <a:srgbClr val="707070"/>
      </a:accent4>
      <a:accent5>
        <a:srgbClr val="DAEDEF"/>
      </a:accent5>
      <a:accent6>
        <a:srgbClr val="FF0000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Times"/>
        <a:ea typeface="Times"/>
        <a:cs typeface="Times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-2500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-2500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</Template>
  <TotalTime>1158</TotalTime>
  <Words>442</Words>
  <Application>Microsoft Macintosh PowerPoint</Application>
  <PresentationFormat>Widescreen</PresentationFormat>
  <Paragraphs>54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Oswald Bold</vt:lpstr>
      <vt:lpstr>Times</vt:lpstr>
      <vt:lpstr>Blank Presentation</vt:lpstr>
      <vt:lpstr>PowerPoint Presentation</vt:lpstr>
      <vt:lpstr>Agenda</vt:lpstr>
      <vt:lpstr>Meta Ads</vt:lpstr>
      <vt:lpstr>Meta Ads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Ally Campbell</dc:creator>
  <cp:lastModifiedBy>Ally Campbell</cp:lastModifiedBy>
  <cp:revision>2</cp:revision>
  <cp:lastPrinted>2020-03-20T15:50:17Z</cp:lastPrinted>
  <dcterms:created xsi:type="dcterms:W3CDTF">2025-05-15T19:09:48Z</dcterms:created>
  <dcterms:modified xsi:type="dcterms:W3CDTF">2025-05-16T14:28:15Z</dcterms:modified>
</cp:coreProperties>
</file>